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Big Bang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30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Explosion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with a hot dense point smaller than an atom that “exploded”, causing an expansion of the universe and creating all of the matter and energy present today.</a:t>
            </a:r>
          </a:p>
          <a:p>
            <a:r>
              <a:rPr lang="en-US" dirty="0" smtClean="0"/>
              <a:t>Widely accepted theory among scientists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31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to support the Big Bang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Dr. Edwin Hubble in 1929 made the discovery that </a:t>
            </a:r>
            <a:r>
              <a:rPr lang="en-US" i="1" dirty="0" smtClean="0"/>
              <a:t>all</a:t>
            </a:r>
            <a:r>
              <a:rPr lang="en-US" dirty="0" smtClean="0"/>
              <a:t> distant galaxies in the universe were moving away from us</a:t>
            </a:r>
          </a:p>
          <a:p>
            <a:pPr lvl="1"/>
            <a:r>
              <a:rPr lang="en-US" dirty="0" smtClean="0"/>
              <a:t>There speed was directly proportional to their distance from us</a:t>
            </a:r>
          </a:p>
          <a:p>
            <a:pPr lvl="2"/>
            <a:r>
              <a:rPr lang="en-US" dirty="0" smtClean="0"/>
              <a:t>The further away, the faster they were moving from us (Redshift)</a:t>
            </a:r>
          </a:p>
          <a:p>
            <a:pPr lvl="2"/>
            <a:r>
              <a:rPr lang="en-US" dirty="0" smtClean="0"/>
              <a:t>Universe</a:t>
            </a:r>
            <a:r>
              <a:rPr lang="en-US" i="1" dirty="0" smtClean="0"/>
              <a:t> itself </a:t>
            </a:r>
            <a:r>
              <a:rPr lang="en-US" dirty="0" smtClean="0"/>
              <a:t>is expanding and carrying those galaxies with it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003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Expanding Universe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Suggests that in earlier time the universe was smaller and denser  </a:t>
            </a:r>
          </a:p>
          <a:p>
            <a:r>
              <a:rPr lang="en-US" dirty="0" smtClean="0"/>
              <a:t>With Hubble’s data, scientists measured how fast the universe is expanding</a:t>
            </a:r>
          </a:p>
          <a:p>
            <a:pPr lvl="1"/>
            <a:r>
              <a:rPr lang="en-US" dirty="0" smtClean="0"/>
              <a:t>Can calculate how much smaller the universe was a long time ago</a:t>
            </a:r>
          </a:p>
          <a:p>
            <a:pPr lvl="1"/>
            <a:r>
              <a:rPr lang="en-US" dirty="0" smtClean="0"/>
              <a:t>Expansion has been traced back to a time when the entire universe was smaller than an atom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214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Universe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Contained all the matter and energy we see today</a:t>
            </a:r>
          </a:p>
          <a:p>
            <a:pPr lvl="1"/>
            <a:r>
              <a:rPr lang="en-US" dirty="0" smtClean="0"/>
              <a:t>Since all of this existed in such a small space, the universe was very, very dense</a:t>
            </a:r>
          </a:p>
          <a:p>
            <a:pPr lvl="1"/>
            <a:r>
              <a:rPr lang="en-US" dirty="0" smtClean="0"/>
              <a:t>Temperatures were incredibly high over 10^23 Kelvin</a:t>
            </a:r>
          </a:p>
          <a:p>
            <a:pPr lvl="2"/>
            <a:r>
              <a:rPr lang="en-US" dirty="0" smtClean="0"/>
              <a:t>The matter we are familiar with today didn’t exist because the subatomic particles would have been crushed  by intense density and temperature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110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moments of the Big Bang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Within the first second after the Big Bang, temperatures decreased, still hot at about 100 billion Kelvin</a:t>
            </a:r>
          </a:p>
          <a:p>
            <a:pPr lvl="1"/>
            <a:r>
              <a:rPr lang="en-US" dirty="0" smtClean="0"/>
              <a:t>This allowed subatomic particles to form but had so much energy they moved too often and bounced off of each other to form atoms</a:t>
            </a:r>
          </a:p>
          <a:p>
            <a:pPr lvl="1"/>
            <a:r>
              <a:rPr lang="en-US" dirty="0" smtClean="0"/>
              <a:t>There was enough energy that protons and much lighter electrons combined with enough force to create neutrons</a:t>
            </a:r>
          </a:p>
          <a:p>
            <a:pPr lvl="2"/>
            <a:r>
              <a:rPr lang="en-US" dirty="0" smtClean="0"/>
              <a:t>Some neutrons decayed back into positive protons and negative electrons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57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Subatomic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the universe continued to expand, temperatures continued to drop</a:t>
            </a:r>
          </a:p>
          <a:p>
            <a:pPr lvl="1"/>
            <a:r>
              <a:rPr lang="en-US" dirty="0" smtClean="0"/>
              <a:t>Protons and electrons no longer has enough energy to collide to form neutrons</a:t>
            </a:r>
          </a:p>
          <a:p>
            <a:pPr lvl="2"/>
            <a:r>
              <a:rPr lang="en-US" dirty="0" smtClean="0"/>
              <a:t>This caused the number of protons and neutrons in the universe to stabilize, where protons outnumbered neutrons 7:1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636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Subatomic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About 100 seconds after the Big bang, temperatures fell to one billion degrees Kelvin</a:t>
            </a:r>
          </a:p>
          <a:p>
            <a:pPr lvl="1"/>
            <a:r>
              <a:rPr lang="en-US" dirty="0" smtClean="0"/>
              <a:t>This is where neutrons and protons could collide and stick together to form the first atomic nuclei</a:t>
            </a:r>
          </a:p>
          <a:p>
            <a:pPr lvl="1"/>
            <a:r>
              <a:rPr lang="en-US" dirty="0" smtClean="0"/>
              <a:t>The neutron-proton pairs formed the nuclei of </a:t>
            </a:r>
            <a:r>
              <a:rPr lang="en-US" b="1" dirty="0" smtClean="0"/>
              <a:t>deuterium </a:t>
            </a:r>
            <a:r>
              <a:rPr lang="en-US" dirty="0" smtClean="0"/>
              <a:t>a type of hydrogen with an extra neutron</a:t>
            </a:r>
          </a:p>
        </p:txBody>
      </p:sp>
    </p:spTree>
    <p:extLst>
      <p:ext uri="{BB962C8B-B14F-4D97-AF65-F5344CB8AC3E}">
        <p14:creationId xmlns:p14="http://schemas.microsoft.com/office/powerpoint/2010/main" val="1735142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Deuterium nuclei would collide at great speeds to form a helium </a:t>
            </a:r>
            <a:r>
              <a:rPr lang="en-US" dirty="0" smtClean="0"/>
              <a:t>nucleus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On rare occasions there were enough collisions to form lithium  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As the universe continued to expand and temperatures were cool enough for further nuclei to form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Hydrogen was the most dominant element in the universe </a:t>
            </a:r>
          </a:p>
          <a:p>
            <a:pPr marL="742950" lvl="2" indent="-342900"/>
            <a:r>
              <a:rPr lang="en-US" dirty="0" smtClean="0"/>
              <a:t>95% of </a:t>
            </a:r>
            <a:r>
              <a:rPr lang="en-US" smtClean="0"/>
              <a:t>atoms were </a:t>
            </a:r>
            <a:r>
              <a:rPr lang="en-US" dirty="0" smtClean="0"/>
              <a:t>hydrogen, 5% helium, trace amounts of atoms </a:t>
            </a:r>
            <a:r>
              <a:rPr lang="en-US" smtClean="0"/>
              <a:t>were lithium </a:t>
            </a:r>
            <a:endParaRPr lang="en-US" dirty="0" smtClean="0"/>
          </a:p>
          <a:p>
            <a:pPr marL="742950" lvl="2" indent="-342900"/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633207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37</TotalTime>
  <Words>461</Words>
  <Application>Microsoft Macintosh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 Black </vt:lpstr>
      <vt:lpstr>The Big Bang</vt:lpstr>
      <vt:lpstr>Mass Explosion</vt:lpstr>
      <vt:lpstr>Evidence to support the Big Bang</vt:lpstr>
      <vt:lpstr>Expanding Universe</vt:lpstr>
      <vt:lpstr>Early Universe</vt:lpstr>
      <vt:lpstr>First moments of the Big Bang</vt:lpstr>
      <vt:lpstr>Subatomic Particles</vt:lpstr>
      <vt:lpstr>More on Subatomic Particles</vt:lpstr>
      <vt:lpstr>The First Elements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Big Bang</dc:title>
  <dc:creator>KKingman</dc:creator>
  <cp:lastModifiedBy>KKingman</cp:lastModifiedBy>
  <cp:revision>4</cp:revision>
  <dcterms:created xsi:type="dcterms:W3CDTF">2016-06-16T16:39:39Z</dcterms:created>
  <dcterms:modified xsi:type="dcterms:W3CDTF">2016-06-16T17:16:52Z</dcterms:modified>
</cp:coreProperties>
</file>