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s_1230_600x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Stars</a:t>
            </a:r>
            <a:endParaRPr lang="en-US" sz="115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1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Spectroscopes are used to determine the composition of stars</a:t>
            </a:r>
          </a:p>
          <a:p>
            <a:r>
              <a:rPr lang="en-US" dirty="0" smtClean="0"/>
              <a:t>Most common elements in stars are Hydrogen and Helium (which element came first?)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pectroscop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110" b="-421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3030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Temperature of Stars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Hottest Star Color:</a:t>
            </a:r>
          </a:p>
          <a:p>
            <a:pPr lvl="1"/>
            <a:r>
              <a:rPr lang="en-US" dirty="0" smtClean="0"/>
              <a:t>Blue-White</a:t>
            </a:r>
          </a:p>
          <a:p>
            <a:pPr lvl="1"/>
            <a:r>
              <a:rPr lang="en-US" dirty="0" smtClean="0"/>
              <a:t>White</a:t>
            </a:r>
          </a:p>
          <a:p>
            <a:pPr lvl="1"/>
            <a:r>
              <a:rPr lang="en-US" dirty="0" smtClean="0"/>
              <a:t>Yellow</a:t>
            </a:r>
          </a:p>
          <a:p>
            <a:r>
              <a:rPr lang="en-US" dirty="0" smtClean="0"/>
              <a:t>Coolest Star Color:</a:t>
            </a:r>
          </a:p>
          <a:p>
            <a:pPr lvl="1"/>
            <a:r>
              <a:rPr lang="en-US" dirty="0" smtClean="0"/>
              <a:t>Red-Orange</a:t>
            </a:r>
          </a:p>
          <a:p>
            <a:pPr lvl="1"/>
            <a:r>
              <a:rPr lang="en-US" dirty="0" smtClean="0"/>
              <a:t>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1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Brightness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Brightness of a star depends on:</a:t>
            </a:r>
          </a:p>
          <a:p>
            <a:pPr lvl="1"/>
            <a:r>
              <a:rPr lang="en-US" dirty="0" smtClean="0"/>
              <a:t>Size (the bigger the brighter)</a:t>
            </a:r>
          </a:p>
          <a:p>
            <a:pPr lvl="1"/>
            <a:r>
              <a:rPr lang="en-US" dirty="0" smtClean="0"/>
              <a:t>Surface Temp. (the hotter the brighter) </a:t>
            </a:r>
          </a:p>
          <a:p>
            <a:pPr lvl="1"/>
            <a:r>
              <a:rPr lang="en-US" dirty="0" smtClean="0"/>
              <a:t>Distance from Earth (the closer the brighter)</a:t>
            </a:r>
          </a:p>
          <a:p>
            <a:pPr lvl="1"/>
            <a:r>
              <a:rPr lang="en-US" dirty="0" smtClean="0"/>
              <a:t>Apparent Magnitude: brightness of a star as it appears from Earth</a:t>
            </a:r>
          </a:p>
          <a:p>
            <a:pPr lvl="1"/>
            <a:r>
              <a:rPr lang="en-US" dirty="0" smtClean="0"/>
              <a:t>Absolute Magnitude: amount of light the star actually gives off</a:t>
            </a:r>
          </a:p>
        </p:txBody>
      </p:sp>
    </p:spTree>
    <p:extLst>
      <p:ext uri="{BB962C8B-B14F-4D97-AF65-F5344CB8AC3E}">
        <p14:creationId xmlns:p14="http://schemas.microsoft.com/office/powerpoint/2010/main" val="2489699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H-R Diagram</a:t>
            </a:r>
            <a:endParaRPr lang="en-US" dirty="0"/>
          </a:p>
        </p:txBody>
      </p:sp>
      <p:pic>
        <p:nvPicPr>
          <p:cNvPr id="6" name="Content Placeholder 5" descr="Hertzsprung-Russel_StarDat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07" r="-462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741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of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 the universe continued to expand and cool, atoms formed from the Big Bang coalesced into large clouds of gas</a:t>
            </a:r>
          </a:p>
          <a:p>
            <a:r>
              <a:rPr lang="en-US" dirty="0" smtClean="0"/>
              <a:t>These clouds were the only matter in the universe for millions of years before planets and stars formed</a:t>
            </a:r>
          </a:p>
          <a:p>
            <a:r>
              <a:rPr lang="en-US" dirty="0" smtClean="0"/>
              <a:t>200 million years after the Big Bang, the first stars were formed along with other new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01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Stars formed in the giant clouds made mostly of hydrogen, as the cloud began to contract under its own gravity</a:t>
            </a:r>
          </a:p>
          <a:p>
            <a:pPr lvl="1"/>
            <a:r>
              <a:rPr lang="en-US" dirty="0" smtClean="0"/>
              <a:t>Stars with denser hydrogen clumps together to form a massive ball of gas</a:t>
            </a:r>
          </a:p>
          <a:p>
            <a:pPr lvl="1"/>
            <a:r>
              <a:rPr lang="en-US" dirty="0" smtClean="0"/>
              <a:t>The gas ball contracts under its own gravity creating enormous pressure in the middle</a:t>
            </a:r>
          </a:p>
          <a:p>
            <a:pPr lvl="1"/>
            <a:r>
              <a:rPr lang="en-US" dirty="0" smtClean="0"/>
              <a:t>With the increased pressure, temperatures in the center begin to increase</a:t>
            </a:r>
          </a:p>
          <a:p>
            <a:pPr lvl="1"/>
            <a:r>
              <a:rPr lang="en-US" dirty="0" smtClean="0"/>
              <a:t>It becomes so hot that electrons are stripped from 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9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the Formation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As electrons are stripped away, hydrogen nuclei is left moving faster as the ball of gas continues to contract and increase temperature</a:t>
            </a:r>
          </a:p>
          <a:p>
            <a:r>
              <a:rPr lang="en-US" dirty="0" smtClean="0"/>
              <a:t>When temperature reaches 15 million Kelvin, hydrogen nuclei collides and fuses together (nuclear fusion); releasing a great deal of energy</a:t>
            </a:r>
          </a:p>
          <a:p>
            <a:r>
              <a:rPr lang="en-US" dirty="0" smtClean="0"/>
              <a:t>Energy from nuclear fusion pours out of the center and counteracts the gravity’s inward pull</a:t>
            </a:r>
          </a:p>
          <a:p>
            <a:r>
              <a:rPr lang="en-US" dirty="0" smtClean="0"/>
              <a:t>The ball of gas is becomes stable when the inward pull of gravity balances with the outward pressure from the fusion energy in the core</a:t>
            </a:r>
          </a:p>
          <a:p>
            <a:r>
              <a:rPr lang="en-US" dirty="0" smtClean="0"/>
              <a:t>The energy flows out through the star, when it reaches the surfaces then radiates out into space, and the ball begin to shine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3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 in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core of stars, they’re fueled by the energy of nuclear fusion </a:t>
            </a:r>
          </a:p>
          <a:p>
            <a:r>
              <a:rPr lang="en-US" dirty="0" smtClean="0"/>
              <a:t>Depending on the size of the star, different elements are created in the fusion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4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making of elements in a large star</a:t>
            </a:r>
          </a:p>
        </p:txBody>
      </p:sp>
      <p:pic>
        <p:nvPicPr>
          <p:cNvPr id="4" name="Content Placeholder 3" descr="Screen Shot 2016-06-16 at 12.17.2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67" b="-15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545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562" r="-625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030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Size</a:t>
            </a:r>
          </a:p>
          <a:p>
            <a:r>
              <a:rPr lang="en-US" dirty="0" smtClean="0"/>
              <a:t>Mass</a:t>
            </a:r>
          </a:p>
          <a:p>
            <a:r>
              <a:rPr lang="en-US" dirty="0" smtClean="0"/>
              <a:t>Color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Brightness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93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Stars:</a:t>
            </a:r>
          </a:p>
          <a:p>
            <a:pPr lvl="1"/>
            <a:r>
              <a:rPr lang="en-US" dirty="0" smtClean="0"/>
              <a:t>Super Giants (1000x as big as the sun)</a:t>
            </a:r>
          </a:p>
          <a:p>
            <a:pPr lvl="1"/>
            <a:r>
              <a:rPr lang="en-US" dirty="0" smtClean="0"/>
              <a:t>Giant Stars (45x as big as the sun)</a:t>
            </a:r>
          </a:p>
          <a:p>
            <a:r>
              <a:rPr lang="en-US" dirty="0" smtClean="0"/>
              <a:t>Medium Stars (as big as the sun)</a:t>
            </a:r>
          </a:p>
          <a:p>
            <a:r>
              <a:rPr lang="en-US" dirty="0" smtClean="0"/>
              <a:t>Smallest Stars:</a:t>
            </a:r>
          </a:p>
          <a:p>
            <a:pPr lvl="1"/>
            <a:r>
              <a:rPr lang="en-US" dirty="0" smtClean="0"/>
              <a:t>White Dwarf (smaller than Earth)</a:t>
            </a:r>
          </a:p>
          <a:p>
            <a:pPr lvl="1"/>
            <a:r>
              <a:rPr lang="en-US" dirty="0" smtClean="0"/>
              <a:t>Neutron Stars (diameter of 16 km=10 miles)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05608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63</TotalTime>
  <Words>468</Words>
  <Application>Microsoft Macintosh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Stars</vt:lpstr>
      <vt:lpstr>Clouds of Gas</vt:lpstr>
      <vt:lpstr>Formation of Stars</vt:lpstr>
      <vt:lpstr>Continuing the Formation of Stars</vt:lpstr>
      <vt:lpstr>Nuclear Fusion in Stars</vt:lpstr>
      <vt:lpstr>The making of elements in a large star</vt:lpstr>
      <vt:lpstr>PowerPoint Presentation</vt:lpstr>
      <vt:lpstr>Characteristics of Stars</vt:lpstr>
      <vt:lpstr>Size of Stars</vt:lpstr>
      <vt:lpstr>Composition of Stars</vt:lpstr>
      <vt:lpstr>Surface Temperature of Stars</vt:lpstr>
      <vt:lpstr>Brightness of Stars</vt:lpstr>
      <vt:lpstr>H-R Diagram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</dc:title>
  <dc:creator>KKingman</dc:creator>
  <cp:lastModifiedBy>KKingman</cp:lastModifiedBy>
  <cp:revision>8</cp:revision>
  <dcterms:created xsi:type="dcterms:W3CDTF">2016-06-02T20:40:51Z</dcterms:created>
  <dcterms:modified xsi:type="dcterms:W3CDTF">2016-06-16T18:22:21Z</dcterms:modified>
</cp:coreProperties>
</file>