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Rotation, Revolution and Tilt </a:t>
            </a:r>
            <a:r>
              <a:rPr lang="en-US" smtClean="0"/>
              <a:t>of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6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and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Rotation of earth takes about 24 hours=day</a:t>
            </a:r>
          </a:p>
          <a:p>
            <a:r>
              <a:rPr lang="en-US" dirty="0" smtClean="0"/>
              <a:t>Earth rotates counterclockwise</a:t>
            </a:r>
          </a:p>
          <a:p>
            <a:r>
              <a:rPr lang="en-US" dirty="0" smtClean="0"/>
              <a:t>Tilted at 23.5 degrees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18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would happen if the earth’s axis was </a:t>
            </a:r>
            <a:r>
              <a:rPr lang="en-US" dirty="0" smtClean="0"/>
              <a:t>straight </a:t>
            </a:r>
            <a:r>
              <a:rPr lang="en-US" dirty="0"/>
              <a:t>up and down?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hours of day and 12 hours of night </a:t>
            </a:r>
          </a:p>
          <a:p>
            <a:r>
              <a:rPr lang="en-US" dirty="0" smtClean="0"/>
              <a:t>No variation in seasons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5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Year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revolution of the earth around the sun takes 365.26 days =1 year</a:t>
            </a:r>
          </a:p>
          <a:p>
            <a:r>
              <a:rPr lang="en-US" dirty="0" smtClean="0"/>
              <a:t>Every 4 years we add an extra day to the calendar to compensate for the extra .26 days</a:t>
            </a:r>
          </a:p>
          <a:p>
            <a:pPr lvl="1"/>
            <a:r>
              <a:rPr lang="en-US" dirty="0" smtClean="0"/>
              <a:t>Leap </a:t>
            </a:r>
            <a:r>
              <a:rPr lang="en-US" dirty="0" err="1" smtClean="0"/>
              <a:t>year+Feb</a:t>
            </a:r>
            <a:r>
              <a:rPr lang="en-US" dirty="0" smtClean="0"/>
              <a:t> 29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2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Seasons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planet with a tilted axis will have a </a:t>
            </a:r>
            <a:r>
              <a:rPr lang="en-US" dirty="0" err="1" smtClean="0"/>
              <a:t>variaiton</a:t>
            </a:r>
            <a:r>
              <a:rPr lang="en-US" dirty="0" smtClean="0"/>
              <a:t> in seasons</a:t>
            </a:r>
          </a:p>
          <a:p>
            <a:r>
              <a:rPr lang="en-US" dirty="0" smtClean="0"/>
              <a:t>The different seasons on Earth are caused by Earth’s tilted axis (which wobbles every so often)</a:t>
            </a:r>
          </a:p>
          <a:p>
            <a:r>
              <a:rPr lang="en-US" dirty="0" smtClean="0"/>
              <a:t>The hemisphere that is tilted </a:t>
            </a:r>
            <a:r>
              <a:rPr lang="en-US" i="1" dirty="0" smtClean="0"/>
              <a:t>away</a:t>
            </a:r>
            <a:r>
              <a:rPr lang="en-US" dirty="0" smtClean="0"/>
              <a:t> from the sun experiences winter while the hemisphere tilted </a:t>
            </a:r>
            <a:r>
              <a:rPr lang="en-US" i="1" dirty="0" smtClean="0"/>
              <a:t>towards</a:t>
            </a:r>
            <a:r>
              <a:rPr lang="en-US" dirty="0" smtClean="0"/>
              <a:t> the sun experiences summer</a:t>
            </a:r>
          </a:p>
          <a:p>
            <a:pPr lvl="1"/>
            <a:r>
              <a:rPr lang="en-US" dirty="0" smtClean="0"/>
              <a:t>Summer and Winter are NOT affected by the Earth’s distance from the sun because when the Northern Hemisphere is experiencing summer the Earth is actually furthest from the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7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and Fall</a:t>
            </a:r>
            <a:endParaRPr lang="en-US" dirty="0"/>
          </a:p>
        </p:txBody>
      </p:sp>
      <p:pic>
        <p:nvPicPr>
          <p:cNvPr id="4" name="Content Placeholder 3" descr="EarthOrbi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99" r="-61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572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Solstices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sun stops moving higher in the sky</a:t>
            </a:r>
          </a:p>
          <a:p>
            <a:pPr lvl="1"/>
            <a:r>
              <a:rPr lang="en-US" dirty="0" smtClean="0"/>
              <a:t>Summer Solstice June 20/21</a:t>
            </a:r>
          </a:p>
          <a:p>
            <a:pPr lvl="1"/>
            <a:r>
              <a:rPr lang="en-US" dirty="0" smtClean="0"/>
              <a:t>Winter Solstice December 21/22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5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Equinoxes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the north or south pole are pointing towards the sun</a:t>
            </a:r>
          </a:p>
          <a:p>
            <a:pPr lvl="1"/>
            <a:r>
              <a:rPr lang="en-US" dirty="0" smtClean="0"/>
              <a:t>Vernal Equinox March 20/21</a:t>
            </a:r>
          </a:p>
          <a:p>
            <a:pPr lvl="1"/>
            <a:r>
              <a:rPr lang="en-US" dirty="0" smtClean="0"/>
              <a:t>Autumnal Equinox September 22/23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0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Earth rotates 15 degrees every hour, so the globe is divided into 24 time zones</a:t>
            </a:r>
          </a:p>
          <a:p>
            <a:pPr lvl="1"/>
            <a:r>
              <a:rPr lang="en-US" dirty="0" smtClean="0"/>
              <a:t>When crossing from one time zone to another, </a:t>
            </a:r>
            <a:r>
              <a:rPr lang="en-US" dirty="0" err="1" smtClean="0"/>
              <a:t>tiem</a:t>
            </a:r>
            <a:r>
              <a:rPr lang="en-US" dirty="0" smtClean="0"/>
              <a:t> changes by an hour</a:t>
            </a:r>
          </a:p>
          <a:p>
            <a:pPr lvl="1"/>
            <a:r>
              <a:rPr lang="en-US" dirty="0" smtClean="0"/>
              <a:t>Traveling East=+1 hour</a:t>
            </a:r>
          </a:p>
          <a:p>
            <a:pPr lvl="1"/>
            <a:r>
              <a:rPr lang="en-US" dirty="0" smtClean="0"/>
              <a:t>Traveling West=-1 hour</a:t>
            </a:r>
            <a:endParaRPr lang="en-US" dirty="0"/>
          </a:p>
          <a:p>
            <a:pPr lvl="1"/>
            <a:r>
              <a:rPr lang="en-US" dirty="0" smtClean="0"/>
              <a:t>International Date Line at the 180</a:t>
            </a:r>
            <a:r>
              <a:rPr lang="en-US" baseline="30000" dirty="0" smtClean="0"/>
              <a:t>th</a:t>
            </a:r>
            <a:r>
              <a:rPr lang="en-US" dirty="0" smtClean="0"/>
              <a:t> Meridian</a:t>
            </a:r>
          </a:p>
          <a:p>
            <a:pPr lvl="2"/>
            <a:r>
              <a:rPr lang="en-US" dirty="0" smtClean="0"/>
              <a:t>Cross the international date line going East=-1 day</a:t>
            </a:r>
          </a:p>
          <a:p>
            <a:pPr lvl="2"/>
            <a:r>
              <a:rPr lang="en-US" dirty="0" smtClean="0"/>
              <a:t>Cross the international date line going West=+1 day</a:t>
            </a:r>
          </a:p>
        </p:txBody>
      </p:sp>
    </p:spTree>
    <p:extLst>
      <p:ext uri="{BB962C8B-B14F-4D97-AF65-F5344CB8AC3E}">
        <p14:creationId xmlns:p14="http://schemas.microsoft.com/office/powerpoint/2010/main" val="20819559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</TotalTime>
  <Words>299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Rotation, Revolution and Tilt of Earth</vt:lpstr>
      <vt:lpstr>Day and Night</vt:lpstr>
      <vt:lpstr>What would happen if the earth’s axis was straight up and down? </vt:lpstr>
      <vt:lpstr>A Year on Earth</vt:lpstr>
      <vt:lpstr>Seasons on Earth</vt:lpstr>
      <vt:lpstr>Spring and Fall</vt:lpstr>
      <vt:lpstr>Solstices</vt:lpstr>
      <vt:lpstr>Equinoxes</vt:lpstr>
      <vt:lpstr>Time Zones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</dc:title>
  <dc:creator>KKingman</dc:creator>
  <cp:lastModifiedBy>KKingman</cp:lastModifiedBy>
  <cp:revision>4</cp:revision>
  <dcterms:created xsi:type="dcterms:W3CDTF">2016-06-16T18:24:20Z</dcterms:created>
  <dcterms:modified xsi:type="dcterms:W3CDTF">2016-07-13T20:36:28Z</dcterms:modified>
</cp:coreProperties>
</file>