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57" r:id="rId4"/>
    <p:sldId id="266" r:id="rId5"/>
    <p:sldId id="267" r:id="rId6"/>
    <p:sldId id="262" r:id="rId7"/>
    <p:sldId id="263" r:id="rId8"/>
    <p:sldId id="264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2761"/>
  </p:normalViewPr>
  <p:slideViewPr>
    <p:cSldViewPr snapToGrid="0" snapToObjects="1">
      <p:cViewPr varScale="1">
        <p:scale>
          <a:sx n="56" d="100"/>
          <a:sy n="56" d="100"/>
        </p:scale>
        <p:origin x="108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457D-35A4-B849-8D96-B37332D1BEDB}" type="datetimeFigureOut">
              <a:rPr lang="en-US" smtClean="0"/>
              <a:t>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1239-45B8-2649-A91C-107C73EFF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83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457D-35A4-B849-8D96-B37332D1BEDB}" type="datetimeFigureOut">
              <a:rPr lang="en-US" smtClean="0"/>
              <a:t>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1239-45B8-2649-A91C-107C73EFF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56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457D-35A4-B849-8D96-B37332D1BEDB}" type="datetimeFigureOut">
              <a:rPr lang="en-US" smtClean="0"/>
              <a:t>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1239-45B8-2649-A91C-107C73EFF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32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457D-35A4-B849-8D96-B37332D1BEDB}" type="datetimeFigureOut">
              <a:rPr lang="en-US" smtClean="0"/>
              <a:t>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1239-45B8-2649-A91C-107C73EFF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761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457D-35A4-B849-8D96-B37332D1BEDB}" type="datetimeFigureOut">
              <a:rPr lang="en-US" smtClean="0"/>
              <a:t>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1239-45B8-2649-A91C-107C73EFF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7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457D-35A4-B849-8D96-B37332D1BEDB}" type="datetimeFigureOut">
              <a:rPr lang="en-US" smtClean="0"/>
              <a:t>1/12/17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1239-45B8-2649-A91C-107C73EFF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457D-35A4-B849-8D96-B37332D1BEDB}" type="datetimeFigureOut">
              <a:rPr lang="en-US" smtClean="0"/>
              <a:t>1/12/17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1239-45B8-2649-A91C-107C73EFF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44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457D-35A4-B849-8D96-B37332D1BEDB}" type="datetimeFigureOut">
              <a:rPr lang="en-US" smtClean="0"/>
              <a:t>1/12/17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1239-45B8-2649-A91C-107C73EFF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7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457D-35A4-B849-8D96-B37332D1BEDB}" type="datetimeFigureOut">
              <a:rPr lang="en-US" smtClean="0"/>
              <a:t>1/12/17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1239-45B8-2649-A91C-107C73EFF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18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457D-35A4-B849-8D96-B37332D1BEDB}" type="datetimeFigureOut">
              <a:rPr lang="en-US" smtClean="0"/>
              <a:t>1/12/17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1239-45B8-2649-A91C-107C73EFF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02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457D-35A4-B849-8D96-B37332D1BEDB}" type="datetimeFigureOut">
              <a:rPr lang="en-US" smtClean="0"/>
              <a:t>1/12/17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1239-45B8-2649-A91C-107C73EFF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37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9457D-35A4-B849-8D96-B37332D1BEDB}" type="datetimeFigureOut">
              <a:rPr lang="en-US" smtClean="0"/>
              <a:t>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51239-45B8-2649-A91C-107C73EFF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1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Evaluating Evidence of Plate Tectonics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Paper </a:t>
            </a:r>
            <a:r>
              <a:rPr lang="en-US" smtClean="0"/>
              <a:t>due </a:t>
            </a:r>
            <a:r>
              <a:rPr lang="en-US" smtClean="0"/>
              <a:t>Friday 01/20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97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Tie it all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Describe the </a:t>
            </a:r>
            <a:r>
              <a:rPr lang="en-US" dirty="0"/>
              <a:t>relationship between the motion of continental plates and the patterns in the ages of crustal rocks, including:</a:t>
            </a:r>
          </a:p>
          <a:p>
            <a:pPr lvl="1"/>
            <a:r>
              <a:rPr lang="en-US" dirty="0"/>
              <a:t>Mid-ocean ridges, material from Earth’s interior must be </a:t>
            </a:r>
            <a:r>
              <a:rPr lang="en-US" dirty="0" smtClean="0"/>
              <a:t>emerging </a:t>
            </a:r>
            <a:r>
              <a:rPr lang="en-US" dirty="0"/>
              <a:t>and forming new rocks with youngest ages</a:t>
            </a:r>
          </a:p>
          <a:p>
            <a:pPr lvl="1"/>
            <a:r>
              <a:rPr lang="en-US" dirty="0"/>
              <a:t>Continental centers will have oldest rocks because new crust is added to the edge of continents where plates converge, causing </a:t>
            </a:r>
            <a:r>
              <a:rPr lang="en-US" dirty="0" err="1"/>
              <a:t>subduction</a:t>
            </a:r>
            <a:r>
              <a:rPr lang="en-US" dirty="0"/>
              <a:t> zones</a:t>
            </a:r>
          </a:p>
          <a:p>
            <a:pPr lvl="1"/>
            <a:r>
              <a:rPr lang="en-US" dirty="0"/>
              <a:t>Oldest crustal rocks are found on the continents because oceanic crust is constantly being destroyed where plates converge and cause </a:t>
            </a:r>
            <a:r>
              <a:rPr lang="en-US" dirty="0" err="1"/>
              <a:t>subduction</a:t>
            </a:r>
            <a:r>
              <a:rPr lang="en-US" dirty="0"/>
              <a:t> zones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203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NON-NEGTIONABLES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Must be an individually typed paper</a:t>
            </a:r>
          </a:p>
          <a:p>
            <a:r>
              <a:rPr lang="en-US" dirty="0" smtClean="0"/>
              <a:t>AT LEAST 2 pages</a:t>
            </a:r>
          </a:p>
          <a:p>
            <a:r>
              <a:rPr lang="en-US" dirty="0" smtClean="0"/>
              <a:t>Double Spaced</a:t>
            </a:r>
          </a:p>
          <a:p>
            <a:r>
              <a:rPr lang="en-US" dirty="0" smtClean="0"/>
              <a:t>12 font</a:t>
            </a:r>
          </a:p>
          <a:p>
            <a:r>
              <a:rPr lang="en-US" dirty="0" smtClean="0"/>
              <a:t>Times New Roman</a:t>
            </a:r>
          </a:p>
          <a:p>
            <a:r>
              <a:rPr lang="en-US" dirty="0" smtClean="0"/>
              <a:t>CER Format (Claim, Evidence x3</a:t>
            </a:r>
            <a:r>
              <a:rPr lang="en-US" smtClean="0"/>
              <a:t>, Reasoning x 3)</a:t>
            </a:r>
            <a:endParaRPr lang="en-US" dirty="0" smtClean="0"/>
          </a:p>
          <a:p>
            <a:r>
              <a:rPr lang="en-US" dirty="0" smtClean="0"/>
              <a:t>AT LEAST 3 cited sources (in text AND on separate reference page)</a:t>
            </a:r>
          </a:p>
        </p:txBody>
      </p:sp>
    </p:spTree>
    <p:extLst>
      <p:ext uri="{BB962C8B-B14F-4D97-AF65-F5344CB8AC3E}">
        <p14:creationId xmlns:p14="http://schemas.microsoft.com/office/powerpoint/2010/main" val="302593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You’ll score well when you can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Evaluate evidence of past and current movements of continental and oceanic crust and the theory of plate tectonics to explain the ages of crustal rocks. </a:t>
            </a:r>
            <a:endParaRPr lang="en-US" dirty="0" smtClean="0"/>
          </a:p>
          <a:p>
            <a:r>
              <a:rPr lang="en-US" dirty="0" smtClean="0"/>
              <a:t>AKA:Is </a:t>
            </a:r>
            <a:r>
              <a:rPr lang="en-US" dirty="0"/>
              <a:t>there a relationship between plate tectonics and ages of crustal rocks</a:t>
            </a:r>
            <a:r>
              <a:rPr lang="en-US" dirty="0" smtClean="0"/>
              <a:t>? </a:t>
            </a:r>
          </a:p>
          <a:p>
            <a:r>
              <a:rPr lang="en-US" dirty="0" smtClean="0"/>
              <a:t>Yes or No?</a:t>
            </a:r>
          </a:p>
          <a:p>
            <a:r>
              <a:rPr lang="en-US" dirty="0" smtClean="0"/>
              <a:t>Explain using supported evidence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0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You’ll be scored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Content of the text (Ages of rock and proof of plate tectonics)</a:t>
            </a:r>
          </a:p>
          <a:p>
            <a:r>
              <a:rPr lang="en-US" dirty="0" smtClean="0"/>
              <a:t>The Controlling Idea (make a claim and stick with it; keep it smooth)</a:t>
            </a:r>
          </a:p>
          <a:p>
            <a:r>
              <a:rPr lang="en-US" dirty="0" smtClean="0"/>
              <a:t>Sources (at least 3, cited correctly in and out of text)</a:t>
            </a:r>
          </a:p>
          <a:p>
            <a:r>
              <a:rPr lang="en-US" dirty="0" smtClean="0"/>
              <a:t>Explaining your evidence (back up each one of your pieces of evidence with reasoning for why it supports your claim)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959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xplanation of the Big Bang Score Sheet.pn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0377" r="-80377"/>
          <a:stretch>
            <a:fillRect/>
          </a:stretch>
        </p:blipFill>
        <p:spPr>
          <a:xfrm>
            <a:off x="-1415827" y="113174"/>
            <a:ext cx="12072686" cy="6639512"/>
          </a:xfrm>
        </p:spPr>
      </p:pic>
    </p:spTree>
    <p:extLst>
      <p:ext uri="{BB962C8B-B14F-4D97-AF65-F5344CB8AC3E}">
        <p14:creationId xmlns:p14="http://schemas.microsoft.com/office/powerpoint/2010/main" val="3746625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do that?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 to be able to identify:</a:t>
            </a:r>
          </a:p>
          <a:p>
            <a:pPr lvl="1"/>
            <a:r>
              <a:rPr lang="en-US" dirty="0" smtClean="0"/>
              <a:t>crustal materials of different ages arranged on Earth’s surface in a pattern that can be attributed to plate tectonic activity </a:t>
            </a:r>
          </a:p>
          <a:p>
            <a:pPr lvl="1"/>
            <a:r>
              <a:rPr lang="en-US" dirty="0" smtClean="0"/>
              <a:t>formation of new rocks from magma rising where plates are moving apart.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377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that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and describe the following:</a:t>
            </a:r>
          </a:p>
          <a:p>
            <a:pPr lvl="1"/>
            <a:r>
              <a:rPr lang="en-US" dirty="0" smtClean="0"/>
              <a:t>Ages and locations of continental rocks</a:t>
            </a:r>
          </a:p>
          <a:p>
            <a:pPr lvl="1"/>
            <a:r>
              <a:rPr lang="en-US" dirty="0" smtClean="0"/>
              <a:t>Ages and locations of rocks found on opposite sides of mid-ocean ridges</a:t>
            </a:r>
          </a:p>
          <a:p>
            <a:pPr lvl="1"/>
            <a:r>
              <a:rPr lang="en-US" dirty="0" smtClean="0"/>
              <a:t>The type and location of plate boundaries (HINT: Convergent, Divergent and Transform/Strike-Slip) </a:t>
            </a:r>
          </a:p>
          <a:p>
            <a:pPr lvl="1"/>
            <a:r>
              <a:rPr lang="en-US" dirty="0" smtClean="0"/>
              <a:t>Type, age and location of rocks along plate boundaries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207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Explain how radioactive decay is use to determine the age of rocks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512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your research worth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</a:t>
            </a:r>
            <a:r>
              <a:rPr lang="en-US" dirty="0" smtClean="0"/>
              <a:t>evidence </a:t>
            </a:r>
            <a:r>
              <a:rPr lang="en-US" dirty="0"/>
              <a:t>will help assess and evaluate the validity of the given evidence.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need to be able to evaluate the reliability, strengths, weaknesses of the given evidence along with its ability to support logical and reasonable arguments about the motion of crustal plates.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469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434</Words>
  <Application>Microsoft Macintosh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Evaluating Evidence of Plate Tectonics</vt:lpstr>
      <vt:lpstr>NON-NEGTIONABLES</vt:lpstr>
      <vt:lpstr>You’ll score well when you can…</vt:lpstr>
      <vt:lpstr>You’ll be scored on</vt:lpstr>
      <vt:lpstr>PowerPoint Presentation</vt:lpstr>
      <vt:lpstr>How do you do that?</vt:lpstr>
      <vt:lpstr>What does that mean?</vt:lpstr>
      <vt:lpstr>ALSO</vt:lpstr>
      <vt:lpstr>Is your research worth it?</vt:lpstr>
      <vt:lpstr>Tie it all together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Evidence of Plate Tectonics</dc:title>
  <dc:creator>KKingman</dc:creator>
  <cp:lastModifiedBy>Microsoft Office User</cp:lastModifiedBy>
  <cp:revision>8</cp:revision>
  <dcterms:created xsi:type="dcterms:W3CDTF">2016-12-05T20:40:11Z</dcterms:created>
  <dcterms:modified xsi:type="dcterms:W3CDTF">2017-01-12T22:53:50Z</dcterms:modified>
</cp:coreProperties>
</file>